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4D18-8E93-4EB5-9151-7E9865C654E1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2829-98B8-4B83-9538-22F51C8F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151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4D18-8E93-4EB5-9151-7E9865C654E1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2829-98B8-4B83-9538-22F51C8F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569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4D18-8E93-4EB5-9151-7E9865C654E1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2829-98B8-4B83-9538-22F51C8F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723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4D18-8E93-4EB5-9151-7E9865C654E1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2829-98B8-4B83-9538-22F51C8F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7572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4D18-8E93-4EB5-9151-7E9865C654E1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2829-98B8-4B83-9538-22F51C8F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9427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4D18-8E93-4EB5-9151-7E9865C654E1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2829-98B8-4B83-9538-22F51C8F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450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4D18-8E93-4EB5-9151-7E9865C654E1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2829-98B8-4B83-9538-22F51C8F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989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4D18-8E93-4EB5-9151-7E9865C654E1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2829-98B8-4B83-9538-22F51C8F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792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4D18-8E93-4EB5-9151-7E9865C654E1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2829-98B8-4B83-9538-22F51C8F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885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4D18-8E93-4EB5-9151-7E9865C654E1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2829-98B8-4B83-9538-22F51C8F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8748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4D18-8E93-4EB5-9151-7E9865C654E1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2829-98B8-4B83-9538-22F51C8F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837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B4D18-8E93-4EB5-9151-7E9865C654E1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E2829-98B8-4B83-9538-22F51C8F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92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279576" y="404664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FF0000"/>
                </a:solidFill>
              </a:rPr>
              <a:t>III. Il nodo «politico» dei rapporti </a:t>
            </a:r>
            <a:r>
              <a:rPr lang="it-IT" sz="2800" i="1" dirty="0" smtClean="0">
                <a:solidFill>
                  <a:srgbClr val="FF0000"/>
                </a:solidFill>
              </a:rPr>
              <a:t>à </a:t>
            </a:r>
            <a:r>
              <a:rPr lang="it-IT" sz="2800" i="1" dirty="0" err="1" smtClean="0">
                <a:solidFill>
                  <a:srgbClr val="FF0000"/>
                </a:solidFill>
              </a:rPr>
              <a:t>troi</a:t>
            </a:r>
            <a:endParaRPr lang="it-IT" sz="2800" i="1" dirty="0" smtClean="0">
              <a:solidFill>
                <a:srgbClr val="FF0000"/>
              </a:solidFill>
            </a:endParaRPr>
          </a:p>
        </p:txBody>
      </p:sp>
      <p:sp>
        <p:nvSpPr>
          <p:cNvPr id="5" name="Triangolo isoscele 4"/>
          <p:cNvSpPr/>
          <p:nvPr/>
        </p:nvSpPr>
        <p:spPr>
          <a:xfrm>
            <a:off x="2711624" y="2420888"/>
            <a:ext cx="2808312" cy="345638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3287688" y="1340768"/>
            <a:ext cx="1584176" cy="4320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LEGGE</a:t>
            </a:r>
          </a:p>
        </p:txBody>
      </p:sp>
      <p:cxnSp>
        <p:nvCxnSpPr>
          <p:cNvPr id="8" name="Connettore 2 7"/>
          <p:cNvCxnSpPr/>
          <p:nvPr/>
        </p:nvCxnSpPr>
        <p:spPr>
          <a:xfrm flipH="1">
            <a:off x="5159896" y="1484784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6456040" y="1268760"/>
            <a:ext cx="259228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MAGGIORANZA POLITICA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4439816" y="22768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Governo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871864" y="285293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Ministeri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5375920" y="364502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Province</a:t>
            </a:r>
            <a:r>
              <a:rPr lang="it-IT" dirty="0"/>
              <a:t> - Prefetti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5879976" y="46531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</a:t>
            </a:r>
          </a:p>
        </p:txBody>
      </p:sp>
      <p:sp>
        <p:nvSpPr>
          <p:cNvPr id="15" name="Parentesi graffa aperta 14"/>
          <p:cNvSpPr/>
          <p:nvPr/>
        </p:nvSpPr>
        <p:spPr>
          <a:xfrm>
            <a:off x="6960096" y="4149080"/>
            <a:ext cx="216024" cy="13681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7392144" y="49411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Segretario comunale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7464152" y="422108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Sindaco   </a:t>
            </a:r>
          </a:p>
        </p:txBody>
      </p:sp>
      <p:pic>
        <p:nvPicPr>
          <p:cNvPr id="11266" name="Picture 2" descr="https://encrypted-tbn3.gstatic.com/images?q=tbn:ANd9GcTnTRYOaEcbn4n92kANP0OI-kBQMIvnn9EWxxQk0_ZAqdBmVfzd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16281" y="4077073"/>
            <a:ext cx="431093" cy="576063"/>
          </a:xfrm>
          <a:prstGeom prst="rect">
            <a:avLst/>
          </a:prstGeom>
          <a:noFill/>
        </p:spPr>
      </p:pic>
      <p:cxnSp>
        <p:nvCxnSpPr>
          <p:cNvPr id="24" name="Connettore 2 23"/>
          <p:cNvCxnSpPr/>
          <p:nvPr/>
        </p:nvCxnSpPr>
        <p:spPr>
          <a:xfrm flipH="1" flipV="1">
            <a:off x="5879976" y="2782715"/>
            <a:ext cx="288032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endCxn id="12" idx="2"/>
          </p:cNvCxnSpPr>
          <p:nvPr/>
        </p:nvCxnSpPr>
        <p:spPr>
          <a:xfrm flipH="1" flipV="1">
            <a:off x="5519936" y="3222268"/>
            <a:ext cx="1800200" cy="1646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endCxn id="14" idx="0"/>
          </p:cNvCxnSpPr>
          <p:nvPr/>
        </p:nvCxnSpPr>
        <p:spPr>
          <a:xfrm flipH="1">
            <a:off x="6384032" y="4005064"/>
            <a:ext cx="1440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 flipV="1">
            <a:off x="6600056" y="4653136"/>
            <a:ext cx="1944216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/>
          <p:cNvSpPr txBox="1"/>
          <p:nvPr/>
        </p:nvSpPr>
        <p:spPr>
          <a:xfrm>
            <a:off x="5879976" y="602128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Popolo </a:t>
            </a:r>
          </a:p>
        </p:txBody>
      </p:sp>
      <p:sp>
        <p:nvSpPr>
          <p:cNvPr id="21" name="Triangolo isoscele 20"/>
          <p:cNvSpPr/>
          <p:nvPr/>
        </p:nvSpPr>
        <p:spPr>
          <a:xfrm>
            <a:off x="3509319" y="3481844"/>
            <a:ext cx="4674913" cy="2292880"/>
          </a:xfrm>
          <a:prstGeom prst="triangle">
            <a:avLst>
              <a:gd name="adj" fmla="val 72242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6681428" y="2815706"/>
            <a:ext cx="156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Regione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33906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roberto bin</dc:creator>
  <cp:lastModifiedBy>roberto bin</cp:lastModifiedBy>
  <cp:revision>1</cp:revision>
  <dcterms:created xsi:type="dcterms:W3CDTF">2014-11-20T13:31:06Z</dcterms:created>
  <dcterms:modified xsi:type="dcterms:W3CDTF">2018-05-02T15:53:52Z</dcterms:modified>
</cp:coreProperties>
</file>